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39" r:id="rId16"/>
    <p:sldId id="1114" r:id="rId17"/>
    <p:sldId id="1125" r:id="rId18"/>
    <p:sldId id="1126" r:id="rId19"/>
    <p:sldId id="1115" r:id="rId20"/>
    <p:sldId id="1116" r:id="rId21"/>
    <p:sldId id="1128" r:id="rId22"/>
    <p:sldId id="1129" r:id="rId23"/>
    <p:sldId id="1117" r:id="rId24"/>
    <p:sldId id="1118" r:id="rId25"/>
    <p:sldId id="1119" r:id="rId26"/>
    <p:sldId id="1130" r:id="rId27"/>
    <p:sldId id="1131" r:id="rId28"/>
    <p:sldId id="1133" r:id="rId29"/>
    <p:sldId id="1134" r:id="rId30"/>
    <p:sldId id="1132" r:id="rId31"/>
    <p:sldId id="1135" r:id="rId32"/>
    <p:sldId id="1120" r:id="rId33"/>
    <p:sldId id="1121" r:id="rId34"/>
    <p:sldId id="1122" r:id="rId35"/>
    <p:sldId id="1136" r:id="rId36"/>
    <p:sldId id="1123" r:id="rId37"/>
    <p:sldId id="1138" r:id="rId38"/>
    <p:sldId id="1124" r:id="rId39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0" autoAdjust="0"/>
    <p:restoredTop sz="94918" autoAdjust="0"/>
  </p:normalViewPr>
  <p:slideViewPr>
    <p:cSldViewPr snapToObjects="1">
      <p:cViewPr varScale="1">
        <p:scale>
          <a:sx n="89" d="100"/>
          <a:sy n="89" d="100"/>
        </p:scale>
        <p:origin x="3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517015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412C6D2-33BF-462B-9245-E6E11A79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20" y="4502616"/>
            <a:ext cx="4638389" cy="2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RTC::</a:t>
            </a:r>
            <a:r>
              <a:rPr lang="en-US" altLang="ja-JP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kern="0" dirty="0">
                <a:solidFill>
                  <a:srgbClr val="5F5F5F"/>
                </a:solidFill>
              </a:rPr>
              <a:t>型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画像データをやり取りするためのデータ型</a:t>
            </a:r>
            <a:endParaRPr kumimoji="1" lang="en-US" altLang="ja-JP" dirty="0"/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：画像の幅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：画像の高さ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b</a:t>
            </a:r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pp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：色深度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f</a:t>
            </a:r>
            <a:r>
              <a:rPr lang="en-US" altLang="ja-JP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ormat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：フォーマット名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(jpeg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、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png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)</a:t>
            </a:r>
          </a:p>
          <a:p>
            <a:pPr lvl="1"/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fDiv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：スケールファクタ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：画像データ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F12C60-F20B-4642-ADBA-C76E4033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25" y="3429000"/>
            <a:ext cx="50405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E2FE216-F932-4DE8-AAD0-898C0034CB28}"/>
              </a:ext>
            </a:extLst>
          </p:cNvPr>
          <p:cNvSpPr/>
          <p:nvPr/>
        </p:nvSpPr>
        <p:spPr>
          <a:xfrm>
            <a:off x="450051" y="5240751"/>
            <a:ext cx="4097330" cy="473750"/>
          </a:xfrm>
          <a:prstGeom prst="wedgeRoundRectCallout">
            <a:avLst>
              <a:gd name="adj1" fmla="val -23543"/>
              <a:gd name="adj2" fmla="val -766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右回転、左回転する時の回転速度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E083EFD-18CF-4B08-B784-DA413692F076}"/>
              </a:ext>
            </a:extLst>
          </p:cNvPr>
          <p:cNvSpPr/>
          <p:nvPr/>
        </p:nvSpPr>
        <p:spPr>
          <a:xfrm>
            <a:off x="4961735" y="5634245"/>
            <a:ext cx="3499466" cy="742370"/>
          </a:xfrm>
          <a:prstGeom prst="wedgeRoundRectCallout">
            <a:avLst>
              <a:gd name="adj1" fmla="val -56579"/>
              <a:gd name="adj2" fmla="val -32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 err="1">
                <a:solidFill>
                  <a:schemeClr val="tx1"/>
                </a:solidFill>
              </a:rPr>
              <a:t>HoughCircles</a:t>
            </a:r>
            <a:r>
              <a:rPr lang="ja-JP" altLang="en-US" sz="2000" dirty="0">
                <a:solidFill>
                  <a:schemeClr val="tx1"/>
                </a:solidFill>
              </a:rPr>
              <a:t>関数で指定するパラメータ </a:t>
            </a:r>
            <a:r>
              <a:rPr lang="en-US" altLang="ja-JP" sz="2000" dirty="0">
                <a:solidFill>
                  <a:schemeClr val="tx1"/>
                </a:solidFill>
              </a:rPr>
              <a:t>(6</a:t>
            </a:r>
            <a:r>
              <a:rPr lang="ja-JP" altLang="en-US" sz="2000" dirty="0">
                <a:solidFill>
                  <a:schemeClr val="tx1"/>
                </a:solidFill>
              </a:rPr>
              <a:t>個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34145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105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4149080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296525" y="5634244"/>
            <a:ext cx="3762542" cy="720080"/>
          </a:xfrm>
          <a:prstGeom prst="wedgeRoundRectCallout">
            <a:avLst>
              <a:gd name="adj1" fmla="val -5626"/>
              <a:gd name="adj2" fmla="val -1564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221108" y="5530859"/>
            <a:ext cx="4880941" cy="1260101"/>
          </a:xfrm>
          <a:prstGeom prst="wedgeRoundRectCallout">
            <a:avLst>
              <a:gd name="adj1" fmla="val -34843"/>
              <a:gd name="adj2" fmla="val -604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検出した円の情報を元の画像に付加して、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7" y="4374105"/>
            <a:ext cx="3036357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課題：カメラ画像から円形の図形を検出して、移動ロボットの向きを追従させる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13765"/>
            <a:ext cx="8055895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r>
              <a:rPr lang="ja-JP" altLang="en-US" sz="2000" b="1" dirty="0"/>
              <a:t> </a:t>
            </a:r>
            <a:r>
              <a:rPr lang="en-US" altLang="ja-JP" sz="1800" dirty="0"/>
              <a:t>(Raspberry Pi</a:t>
            </a:r>
            <a:r>
              <a:rPr lang="ja-JP" altLang="en-US" sz="1800" dirty="0"/>
              <a:t>で起動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1"/>
            <a:r>
              <a:rPr lang="en-US" altLang="ja-JP" sz="2000" b="1" dirty="0" err="1"/>
              <a:t>RobotController</a:t>
            </a:r>
            <a:r>
              <a:rPr lang="ja-JP" altLang="en-US" sz="2000" b="1" dirty="0"/>
              <a:t> </a:t>
            </a:r>
            <a:r>
              <a:rPr lang="en-US" altLang="ja-JP" sz="1800" dirty="0"/>
              <a:t>(</a:t>
            </a:r>
            <a:r>
              <a:rPr lang="ja-JP" altLang="en-US" sz="1800" dirty="0"/>
              <a:t>第</a:t>
            </a:r>
            <a:r>
              <a:rPr lang="en-US" altLang="ja-JP" sz="1800" dirty="0"/>
              <a:t>2</a:t>
            </a:r>
            <a:r>
              <a:rPr lang="ja-JP" altLang="en-US" sz="1800" dirty="0"/>
              <a:t>部の実習で作成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(CircleTrackingComp.exe)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490610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sz="1100" dirty="0"/>
          </a:p>
          <a:p>
            <a:r>
              <a:rPr lang="ja-JP" altLang="en-US" dirty="0"/>
              <a:t>課題：左右に小刻みに動く</a:t>
            </a:r>
            <a:r>
              <a:rPr lang="ja-JP" altLang="en-US"/>
              <a:t>問題を修正する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149941"/>
                  </p:ext>
                </p:extLst>
              </p:nvPr>
            </p:nvGraphicFramePr>
            <p:xfrm>
              <a:off x="1158645" y="4108401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108401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158027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659994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303875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マウント固定用のネジでカメラ用マウントを固定する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RTCBuilder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を起動中の場合は、　　　　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44676</TotalTime>
  <Words>2641</Words>
  <Application>Microsoft Office PowerPoint</Application>
  <PresentationFormat>画面に合わせる (4:3)</PresentationFormat>
  <Paragraphs>408</Paragraphs>
  <Slides>38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3" baseType="lpstr">
      <vt:lpstr>Arial</vt:lpstr>
      <vt:lpstr>Consolas</vt:lpstr>
      <vt:lpstr>Noto Sans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1470</cp:revision>
  <cp:lastPrinted>2022-09-30T02:04:34Z</cp:lastPrinted>
  <dcterms:created xsi:type="dcterms:W3CDTF">2005-10-20T13:06:43Z</dcterms:created>
  <dcterms:modified xsi:type="dcterms:W3CDTF">2022-10-06T03:19:08Z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